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80" r:id="rId10"/>
    <p:sldId id="264" r:id="rId11"/>
    <p:sldId id="265" r:id="rId12"/>
    <p:sldId id="281" r:id="rId13"/>
    <p:sldId id="290" r:id="rId14"/>
    <p:sldId id="266" r:id="rId15"/>
    <p:sldId id="282" r:id="rId16"/>
    <p:sldId id="267" r:id="rId17"/>
    <p:sldId id="283" r:id="rId18"/>
    <p:sldId id="268" r:id="rId19"/>
    <p:sldId id="285" r:id="rId20"/>
    <p:sldId id="279" r:id="rId21"/>
    <p:sldId id="284" r:id="rId22"/>
    <p:sldId id="269" r:id="rId23"/>
    <p:sldId id="286" r:id="rId24"/>
    <p:sldId id="287" r:id="rId25"/>
    <p:sldId id="288" r:id="rId26"/>
    <p:sldId id="291" r:id="rId27"/>
    <p:sldId id="292" r:id="rId28"/>
    <p:sldId id="270" r:id="rId29"/>
    <p:sldId id="271" r:id="rId30"/>
    <p:sldId id="272" r:id="rId31"/>
    <p:sldId id="278" r:id="rId32"/>
    <p:sldId id="273" r:id="rId33"/>
    <p:sldId id="274" r:id="rId34"/>
    <p:sldId id="275" r:id="rId35"/>
    <p:sldId id="27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6ACFC-837F-FAC5-7567-B73E08CF0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A23CBC-5BDE-5EE5-9637-2D0427C83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BA767-A90E-5B75-350C-123BDE69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05294-08F8-4D1D-C4BE-F4047F26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3832AE-1140-AB5B-084F-922A14EC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3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34054-C9B3-AE3E-2525-5D719687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DC9410-8ABC-82EC-52D5-B40BFC94F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C5D37-2CAC-25DB-957E-B96F7CCC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130E0-F5AD-B250-98AC-87539677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5825C-111D-09B6-D3F1-2BB28758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6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64E5E5-0215-A04F-F965-7FC36F70B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5E5DB2-6943-0A11-554C-371A92BBB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74954-6121-1FCD-4FA9-14D16243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13B15-848C-022E-5C60-2837C957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3F1DB-040B-E83E-04D9-15BB2049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7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2C86A-9E39-CAB7-9D24-E26A058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B806F-4111-EDA1-C2D0-21CA218C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79E303-3862-F49C-A378-219B9E1E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B5DAC-5A58-6E70-DF27-CCFA9868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DB2576-E954-8475-EF3D-4972D5B8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348DF-1BF5-2C60-AC67-7EBF07D0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A9D333-139D-E968-D521-258039FF0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F9218-2B98-BC88-33ED-DD8FB47D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127BB9-6674-61CD-2789-4E842782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F057D-D40C-AE60-8050-668532CE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8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5476-FFDB-E137-AB30-EA8BE245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41F9A-8EE9-91CD-DEB5-08393F41A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3FA073-8FD6-1053-9290-C35AF7E76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3E74D-B86A-4CF5-8A6F-1451B94E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C36E46-6DD0-C03C-E14C-31E0CCAD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5BC193-CB59-683F-020F-F1D696E2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1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A4D93-F6FC-A128-0F7A-6CB55DA5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85331-DC00-2F44-059A-4B27ED850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7E27EE-8365-8D6E-EECC-5640CB5DB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ABAD10-508C-F5AB-7411-CE0D214C6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8F06BA-C8A1-7BC4-64A3-0971E8D1E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8BA79E-65E5-2580-82F9-BB0FCA80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497CF8-A8AF-A9DE-CC8A-E6473006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527CA9-1028-C6DF-9D09-529A34FE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579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729C9-ED1B-8A3C-92AA-4C9F6A7A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E72122-B1C2-D2EE-2214-EA5EFAF9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82F68C-91DB-31D0-D0B3-74E15DF5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90D098-B746-EAF4-9BA5-7D9456E3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66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C3266F-8EB9-D4E0-A923-CB7216AA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F5D3E1-C6CE-2C58-9B1E-0B4AB56A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D2E260-0A6E-C1AE-142C-6D50BFAA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0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CAC69-37AE-1BBA-3B8D-FDEFE745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F4F0F4-8288-A9F5-2253-4786EEE3A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F2045E-586E-2355-D621-E014C6F0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2B4514-9E98-12A1-050E-F9C2ED5C6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BEE37F-91BD-242B-8AFC-77D86344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B1ED2-DE39-DBB6-E2C3-27C58C55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5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FE940-5CBA-101A-CE8B-03F5C876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5A264D-2830-3371-05BE-9C1966280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7C4653-71B6-A70E-4347-5D48429CC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34BA0F-9AFB-7036-12D6-50AED6D9E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6ED6A-7CAB-6443-28C2-9810FFFB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CD706F-0B3D-1A55-A4D5-F19CED8A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44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02B539-9FFC-2D93-5D28-015DBCCD6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F956A6-CB17-79E3-F7CC-03860643E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BD684-9CAF-ACEB-F2EA-17718E636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DA11B-EF12-4FB2-95C5-80BB974DDA18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C4F5C-541C-EA7D-21DA-7789150A4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4ED5F-9059-1E85-49D4-2846C380B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52B5F-22A8-4796-9FCD-F453F11169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0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20D54-6F7D-D5D7-540A-CCDDBC94D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1800"/>
            <a:ext cx="9144000" cy="1006460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A281BD-8F36-0BAD-9058-6BBE85D1A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5681" y="4622970"/>
            <a:ext cx="1840637" cy="1655762"/>
          </a:xfrm>
        </p:spPr>
        <p:txBody>
          <a:bodyPr/>
          <a:lstStyle/>
          <a:p>
            <a:r>
              <a:rPr lang="ko-KR" altLang="en-US" dirty="0" err="1"/>
              <a:t>강은석</a:t>
            </a:r>
            <a:endParaRPr lang="en-US" altLang="ko-KR" dirty="0"/>
          </a:p>
          <a:p>
            <a:r>
              <a:rPr lang="ko-KR" altLang="en-US" dirty="0"/>
              <a:t>김한수</a:t>
            </a:r>
            <a:endParaRPr lang="en-US" altLang="ko-KR" dirty="0"/>
          </a:p>
          <a:p>
            <a:r>
              <a:rPr lang="ko-KR" altLang="en-US" dirty="0"/>
              <a:t>최어진</a:t>
            </a:r>
          </a:p>
        </p:txBody>
      </p:sp>
    </p:spTree>
    <p:extLst>
      <p:ext uri="{BB962C8B-B14F-4D97-AF65-F5344CB8AC3E}">
        <p14:creationId xmlns:p14="http://schemas.microsoft.com/office/powerpoint/2010/main" val="433553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1B56A-B117-9724-0E23-15657B1B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Title + Tag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766CA4-991F-6C6A-E07F-1419C9C025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3123"/>
            <a:ext cx="10515600" cy="379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8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8183B-68D7-CA97-5517-A0A84312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66" y="508642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여행</a:t>
            </a:r>
            <a:r>
              <a:rPr lang="en-US" altLang="ko-KR" sz="2800" dirty="0"/>
              <a:t>, </a:t>
            </a:r>
            <a:r>
              <a:rPr lang="ko-KR" altLang="en-US" sz="2800" dirty="0"/>
              <a:t>맛집</a:t>
            </a:r>
            <a:r>
              <a:rPr lang="en-US" altLang="ko-KR" sz="2800" dirty="0"/>
              <a:t>, </a:t>
            </a:r>
            <a:r>
              <a:rPr lang="ko-KR" altLang="en-US" sz="2800" dirty="0"/>
              <a:t>추천</a:t>
            </a:r>
            <a:r>
              <a:rPr lang="en-US" altLang="ko-KR" sz="2800" dirty="0"/>
              <a:t>, </a:t>
            </a:r>
            <a:r>
              <a:rPr lang="ko-KR" altLang="en-US" sz="2800" dirty="0"/>
              <a:t>펜션 등이 빈도수가 높음</a:t>
            </a:r>
            <a:br>
              <a:rPr lang="en-US" altLang="ko-KR" sz="2800" dirty="0"/>
            </a:br>
            <a:r>
              <a:rPr lang="ko-KR" altLang="en-US" sz="2800" dirty="0"/>
              <a:t>사람들에 홍보 또는 소개하는 종류의 단어 빈도가 높음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CE0628-3D74-C54E-E7F3-42C1FA117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302154"/>
            <a:ext cx="5946775" cy="4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B810D4A-5467-742C-7F82-CFB24DD2F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6016"/>
            <a:ext cx="57565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0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3EEF7-D291-8DB5-375A-1977FB67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BB7C87-EF5F-5FE2-D7F0-2B09D818E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776" y="1097624"/>
            <a:ext cx="10235651" cy="4662752"/>
          </a:xfrm>
        </p:spPr>
      </p:pic>
    </p:spTree>
    <p:extLst>
      <p:ext uri="{BB962C8B-B14F-4D97-AF65-F5344CB8AC3E}">
        <p14:creationId xmlns:p14="http://schemas.microsoft.com/office/powerpoint/2010/main" val="260104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B713D-5D5B-66DE-533C-D2C4ED88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계절별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F1086-9494-F17A-4023-8D76AA0BE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겨울</a:t>
            </a:r>
          </a:p>
        </p:txBody>
      </p:sp>
    </p:spTree>
    <p:extLst>
      <p:ext uri="{BB962C8B-B14F-4D97-AF65-F5344CB8AC3E}">
        <p14:creationId xmlns:p14="http://schemas.microsoft.com/office/powerpoint/2010/main" val="303033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D1B84-6B85-3875-F091-2E4FA14E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30" y="307624"/>
            <a:ext cx="10515600" cy="719752"/>
          </a:xfrm>
        </p:spPr>
        <p:txBody>
          <a:bodyPr/>
          <a:lstStyle/>
          <a:p>
            <a:r>
              <a:rPr lang="ko-KR" altLang="en-US" dirty="0"/>
              <a:t>봄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5C2CAC7-2500-431F-E3CC-0283392A2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07" y="1122975"/>
            <a:ext cx="5555323" cy="41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1722EE0-EF9A-C659-5DCF-8B2CEB9A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671" y="1046956"/>
            <a:ext cx="5655890" cy="427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6980778-2346-0120-9286-2E6C3349BA77}"/>
              </a:ext>
            </a:extLst>
          </p:cNvPr>
          <p:cNvSpPr txBox="1">
            <a:spLocks/>
          </p:cNvSpPr>
          <p:nvPr/>
        </p:nvSpPr>
        <p:spPr>
          <a:xfrm>
            <a:off x="613930" y="5598743"/>
            <a:ext cx="10515600" cy="719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꽃 </a:t>
            </a:r>
            <a:r>
              <a:rPr lang="en-US" altLang="ko-KR" sz="2800" dirty="0"/>
              <a:t>, </a:t>
            </a:r>
            <a:r>
              <a:rPr lang="ko-KR" altLang="en-US" sz="2800" dirty="0"/>
              <a:t>휴양림</a:t>
            </a:r>
            <a:r>
              <a:rPr lang="en-US" altLang="ko-KR" sz="2800" dirty="0"/>
              <a:t>, </a:t>
            </a:r>
            <a:r>
              <a:rPr lang="ko-KR" altLang="en-US" sz="2800" dirty="0"/>
              <a:t>봄</a:t>
            </a:r>
            <a:r>
              <a:rPr lang="en-US" altLang="ko-KR" sz="2800" dirty="0"/>
              <a:t>, </a:t>
            </a:r>
            <a:r>
              <a:rPr lang="ko-KR" altLang="en-US" sz="2800" dirty="0"/>
              <a:t>아름답다</a:t>
            </a:r>
            <a:r>
              <a:rPr lang="en-US" altLang="ko-KR" sz="2800" dirty="0"/>
              <a:t>, </a:t>
            </a:r>
            <a:r>
              <a:rPr lang="ko-KR" altLang="en-US" sz="2800" dirty="0"/>
              <a:t>속리산 등의 단어</a:t>
            </a:r>
            <a:endParaRPr lang="en-US" altLang="ko-KR" sz="2800" dirty="0"/>
          </a:p>
          <a:p>
            <a:r>
              <a:rPr lang="ko-KR" altLang="en-US" sz="2800" dirty="0"/>
              <a:t>봄에 화려한 </a:t>
            </a:r>
            <a:r>
              <a:rPr lang="ko-KR" altLang="en-US" sz="2800" dirty="0" err="1"/>
              <a:t>화양구곡을</a:t>
            </a:r>
            <a:r>
              <a:rPr lang="ko-KR" altLang="en-US" sz="2800" dirty="0"/>
              <a:t>  관광할 수 있다는 예측</a:t>
            </a:r>
          </a:p>
        </p:txBody>
      </p:sp>
    </p:spTree>
    <p:extLst>
      <p:ext uri="{BB962C8B-B14F-4D97-AF65-F5344CB8AC3E}">
        <p14:creationId xmlns:p14="http://schemas.microsoft.com/office/powerpoint/2010/main" val="152561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70FCFF-4DE5-2D3F-DE7B-120FD94D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2" y="1825625"/>
            <a:ext cx="5248275" cy="2733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0E8055-2736-EF4C-D525-D330FABE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93" y="-365125"/>
            <a:ext cx="4927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2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D895E-C5BD-0C0A-2A58-C977E571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1" y="274028"/>
            <a:ext cx="10515600" cy="874714"/>
          </a:xfrm>
        </p:spPr>
        <p:txBody>
          <a:bodyPr/>
          <a:lstStyle/>
          <a:p>
            <a:r>
              <a:rPr lang="ko-KR" altLang="en-US" dirty="0"/>
              <a:t>여름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57FC3A8-BCB4-BCDF-E4D9-A2F306EE34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42" y="928609"/>
            <a:ext cx="57565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238C342-6E3C-5E2B-37C5-70DE79FF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6381"/>
            <a:ext cx="5894820" cy="44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041001D-B9C4-A8AB-2F85-AE3436E1C8D0}"/>
              </a:ext>
            </a:extLst>
          </p:cNvPr>
          <p:cNvSpPr txBox="1">
            <a:spLocks/>
          </p:cNvSpPr>
          <p:nvPr/>
        </p:nvSpPr>
        <p:spPr>
          <a:xfrm>
            <a:off x="382551" y="5519738"/>
            <a:ext cx="7322116" cy="1338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화양계곡</a:t>
            </a:r>
            <a:r>
              <a:rPr lang="en-US" altLang="ko-KR" sz="2800" dirty="0"/>
              <a:t>, </a:t>
            </a:r>
            <a:r>
              <a:rPr lang="ko-KR" altLang="en-US" sz="2800" dirty="0"/>
              <a:t>물놀이</a:t>
            </a:r>
            <a:r>
              <a:rPr lang="en-US" altLang="ko-KR" sz="2800" dirty="0"/>
              <a:t>, </a:t>
            </a:r>
            <a:r>
              <a:rPr lang="ko-KR" altLang="en-US" sz="2800" dirty="0"/>
              <a:t>단체</a:t>
            </a:r>
            <a:r>
              <a:rPr lang="en-US" altLang="ko-KR" sz="2800" dirty="0"/>
              <a:t>, </a:t>
            </a:r>
            <a:r>
              <a:rPr lang="ko-KR" altLang="en-US" sz="2800" dirty="0"/>
              <a:t>다니다</a:t>
            </a:r>
            <a:r>
              <a:rPr lang="en-US" altLang="ko-KR" sz="2800" dirty="0"/>
              <a:t>, </a:t>
            </a:r>
            <a:r>
              <a:rPr lang="ko-KR" altLang="en-US" sz="2800" dirty="0"/>
              <a:t>여행 등의 단어</a:t>
            </a:r>
            <a:endParaRPr lang="en-US" altLang="ko-KR" sz="2800" dirty="0"/>
          </a:p>
          <a:p>
            <a:r>
              <a:rPr lang="ko-KR" altLang="en-US" sz="2800" dirty="0"/>
              <a:t>더운 날씨에 물놀이를 즐기는 사람이 많음</a:t>
            </a:r>
            <a:endParaRPr lang="en-US" altLang="ko-KR" sz="2800" dirty="0"/>
          </a:p>
          <a:p>
            <a:r>
              <a:rPr lang="ko-KR" altLang="en-US" sz="2800" dirty="0"/>
              <a:t>여러사람들과 함께 놀러 오는 장소로 예측</a:t>
            </a:r>
          </a:p>
        </p:txBody>
      </p:sp>
    </p:spTree>
    <p:extLst>
      <p:ext uri="{BB962C8B-B14F-4D97-AF65-F5344CB8AC3E}">
        <p14:creationId xmlns:p14="http://schemas.microsoft.com/office/powerpoint/2010/main" val="110053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C84720-3F8D-4EFA-CFCF-98CB2643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204787"/>
            <a:ext cx="68770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57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58673-2CD9-4383-9AC3-21CC3AFBD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3" y="272490"/>
            <a:ext cx="10515600" cy="701675"/>
          </a:xfrm>
        </p:spPr>
        <p:txBody>
          <a:bodyPr/>
          <a:lstStyle/>
          <a:p>
            <a:r>
              <a:rPr lang="ko-KR" altLang="en-US" dirty="0"/>
              <a:t>가을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E9F8B-19B8-4F96-DFB4-753DB35F5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4" y="5431072"/>
            <a:ext cx="11139055" cy="98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고추</a:t>
            </a:r>
            <a:r>
              <a:rPr lang="en-US" altLang="ko-KR" dirty="0"/>
              <a:t>, 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단풍</a:t>
            </a:r>
            <a:r>
              <a:rPr lang="en-US" altLang="ko-KR" dirty="0"/>
              <a:t>, </a:t>
            </a:r>
            <a:r>
              <a:rPr lang="ko-KR" altLang="en-US" dirty="0"/>
              <a:t>속리산</a:t>
            </a:r>
            <a:r>
              <a:rPr lang="en-US" altLang="ko-KR" dirty="0"/>
              <a:t>, </a:t>
            </a:r>
            <a:r>
              <a:rPr lang="ko-KR" altLang="en-US" dirty="0"/>
              <a:t>자연휴양림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가을이 되면 단풍 구경을 하기 위해 산을 오르는 관광객들이 있음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FE6D19-AE2F-551D-5F52-20C4ABE8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3" y="974165"/>
            <a:ext cx="5825547" cy="44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6BCBBB0-E327-E454-5025-25770622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8" y="1005762"/>
            <a:ext cx="5825547" cy="44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25093B-E1BF-3913-63FD-7A556E1BF8ED}"/>
              </a:ext>
            </a:extLst>
          </p:cNvPr>
          <p:cNvSpPr txBox="1">
            <a:spLocks/>
          </p:cNvSpPr>
          <p:nvPr/>
        </p:nvSpPr>
        <p:spPr>
          <a:xfrm>
            <a:off x="388987" y="718555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60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AEF548-A75D-9D19-93EC-529D17E3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30175"/>
            <a:ext cx="67627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C4365-885A-8CF1-016E-A9BBABB87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36BD8-E2A1-78F1-FB60-173787DDD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61" y="1690688"/>
            <a:ext cx="11057878" cy="4351338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가지의 데이터에 대해 조사해 본 결과 </a:t>
            </a:r>
            <a:r>
              <a:rPr lang="ko-KR" altLang="en-US" dirty="0" err="1"/>
              <a:t>화양구곡의</a:t>
            </a:r>
            <a:r>
              <a:rPr lang="ko-KR" altLang="en-US" dirty="0"/>
              <a:t> 데이터가 적음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이 지역의 데이터가 왜 </a:t>
            </a:r>
            <a:r>
              <a:rPr lang="ko-KR" altLang="en-US" dirty="0" err="1"/>
              <a:t>적은지</a:t>
            </a:r>
            <a:r>
              <a:rPr lang="en-US" altLang="ko-KR" dirty="0"/>
              <a:t>? </a:t>
            </a:r>
            <a:r>
              <a:rPr lang="ko-KR" altLang="en-US" dirty="0"/>
              <a:t>인기가 없는 걸까</a:t>
            </a:r>
            <a:r>
              <a:rPr lang="en-US" altLang="ko-KR" dirty="0"/>
              <a:t>? </a:t>
            </a:r>
            <a:r>
              <a:rPr lang="ko-KR" altLang="en-US" dirty="0"/>
              <a:t>라는 의문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의문을 해소함과 동시에 관광지가 계절에 따라서 변화하는 단어 빈도수를 파악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계절마다 장점을 통해 </a:t>
            </a:r>
            <a:r>
              <a:rPr lang="ko-KR" altLang="en-US" dirty="0" err="1"/>
              <a:t>화양구곡이라는</a:t>
            </a:r>
            <a:r>
              <a:rPr lang="ko-KR" altLang="en-US" dirty="0"/>
              <a:t> 관광지를 알리는 홍보단어를 찾기 위함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80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E81178-15F5-9201-2255-FE8B63EE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0" y="995375"/>
            <a:ext cx="5735306" cy="47450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708AD8-0438-33EF-9772-FFB75553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095" y="995375"/>
            <a:ext cx="629390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B86CEDE-E020-49CD-C507-4C68DCA56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00" y="1690688"/>
            <a:ext cx="11074399" cy="4358412"/>
          </a:xfrm>
        </p:spPr>
      </p:pic>
    </p:spTree>
    <p:extLst>
      <p:ext uri="{BB962C8B-B14F-4D97-AF65-F5344CB8AC3E}">
        <p14:creationId xmlns:p14="http://schemas.microsoft.com/office/powerpoint/2010/main" val="726385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E05A1-C98C-308C-45DF-DFFEFE48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222778"/>
            <a:ext cx="10515600" cy="759355"/>
          </a:xfrm>
        </p:spPr>
        <p:txBody>
          <a:bodyPr/>
          <a:lstStyle/>
          <a:p>
            <a:r>
              <a:rPr lang="ko-KR" altLang="en-US" dirty="0"/>
              <a:t>겨울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BBFBFB2-0785-74A4-45C1-D1640C78F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32" y="897995"/>
            <a:ext cx="5934968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1DF0346-A6BE-2212-EC8B-8ABD6F99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70" y="897996"/>
            <a:ext cx="5934969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3B884F0-C369-40B7-9A5C-D4878116B41A}"/>
              </a:ext>
            </a:extLst>
          </p:cNvPr>
          <p:cNvSpPr txBox="1">
            <a:spLocks/>
          </p:cNvSpPr>
          <p:nvPr/>
        </p:nvSpPr>
        <p:spPr>
          <a:xfrm>
            <a:off x="448734" y="5679809"/>
            <a:ext cx="10515600" cy="759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청천</a:t>
            </a:r>
            <a:r>
              <a:rPr lang="en-US" altLang="ko-KR" sz="2800" dirty="0"/>
              <a:t>, </a:t>
            </a:r>
            <a:r>
              <a:rPr lang="ko-KR" altLang="en-US" sz="2800" dirty="0"/>
              <a:t>온천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료칸</a:t>
            </a:r>
            <a:r>
              <a:rPr lang="en-US" altLang="ko-KR" sz="2800" dirty="0"/>
              <a:t>, </a:t>
            </a:r>
            <a:r>
              <a:rPr lang="ko-KR" altLang="en-US" sz="2800" dirty="0"/>
              <a:t>자연휴양림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속리산등의</a:t>
            </a:r>
            <a:r>
              <a:rPr lang="ko-KR" altLang="en-US" sz="2800" dirty="0"/>
              <a:t> 단어</a:t>
            </a:r>
            <a:endParaRPr lang="en-US" altLang="ko-KR" sz="2800" dirty="0"/>
          </a:p>
          <a:p>
            <a:r>
              <a:rPr lang="ko-KR" altLang="en-US" sz="2800" dirty="0"/>
              <a:t>봄</a:t>
            </a:r>
            <a:r>
              <a:rPr lang="en-US" altLang="ko-KR" sz="2800" dirty="0"/>
              <a:t>, </a:t>
            </a:r>
            <a:r>
              <a:rPr lang="ko-KR" altLang="en-US" sz="2800" dirty="0"/>
              <a:t>여름</a:t>
            </a:r>
            <a:r>
              <a:rPr lang="en-US" altLang="ko-KR" sz="2800" dirty="0"/>
              <a:t>, </a:t>
            </a:r>
            <a:r>
              <a:rPr lang="ko-KR" altLang="en-US" sz="2800" dirty="0"/>
              <a:t>가을 뿐만 아니라 겨울에도 즐길 수 있는 관광지가 있음</a:t>
            </a:r>
          </a:p>
        </p:txBody>
      </p:sp>
    </p:spTree>
    <p:extLst>
      <p:ext uri="{BB962C8B-B14F-4D97-AF65-F5344CB8AC3E}">
        <p14:creationId xmlns:p14="http://schemas.microsoft.com/office/powerpoint/2010/main" val="2122870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9F413E-A83F-DBC4-49E1-63119238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21" y="213254"/>
            <a:ext cx="7457707" cy="62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5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F2292-8673-A74F-BC5A-54665DEF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6768A-C60B-F926-9396-82408170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D2F9B-E4F0-1BCE-5E2C-9DCBA1FC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44" y="0"/>
            <a:ext cx="557995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69037B-CEA9-D0B1-D235-BE943A28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511" y="0"/>
            <a:ext cx="5880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73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B65A0-C4A2-DCA3-0DDA-41112E83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826" y="356247"/>
            <a:ext cx="5074328" cy="1325563"/>
          </a:xfrm>
        </p:spPr>
        <p:txBody>
          <a:bodyPr/>
          <a:lstStyle/>
          <a:p>
            <a:r>
              <a:rPr lang="ko-KR" altLang="en-US" dirty="0"/>
              <a:t>계절별 물놀이</a:t>
            </a:r>
            <a:r>
              <a:rPr lang="ko-KR" altLang="en-US" u="sng" dirty="0"/>
              <a:t> </a:t>
            </a:r>
            <a:r>
              <a:rPr lang="ko-KR" altLang="en-US" dirty="0"/>
              <a:t>비율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A1485E-0692-3D73-A848-6B23E7FA4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60" y="1681810"/>
            <a:ext cx="4552294" cy="4641557"/>
          </a:xfrm>
        </p:spPr>
      </p:pic>
    </p:spTree>
    <p:extLst>
      <p:ext uri="{BB962C8B-B14F-4D97-AF65-F5344CB8AC3E}">
        <p14:creationId xmlns:p14="http://schemas.microsoft.com/office/powerpoint/2010/main" val="803908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DEEB3-4AD9-F28A-D502-ABCF49A8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55" y="290479"/>
            <a:ext cx="6560976" cy="1325563"/>
          </a:xfrm>
        </p:spPr>
        <p:txBody>
          <a:bodyPr/>
          <a:lstStyle/>
          <a:p>
            <a:r>
              <a:rPr lang="ko-KR" altLang="en-US" dirty="0"/>
              <a:t>계절별 캠핑장 단어 비율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B24BD92-2F85-D55F-DC1B-E00F0052A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238" y="1616042"/>
            <a:ext cx="5696890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910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03AC0-2AFE-A5BA-0A8D-CB517183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671" y="356247"/>
            <a:ext cx="5340658" cy="1325563"/>
          </a:xfrm>
        </p:spPr>
        <p:txBody>
          <a:bodyPr/>
          <a:lstStyle/>
          <a:p>
            <a:r>
              <a:rPr lang="ko-KR" altLang="en-US"/>
              <a:t>계절별 꽃 단어 비율</a:t>
            </a:r>
          </a:p>
        </p:txBody>
      </p:sp>
      <p:pic>
        <p:nvPicPr>
          <p:cNvPr id="5" name="내용 개체 틀 4" descr="콤팩트디스크, 전자기기이(가) 표시된 사진&#10;&#10;자동 생성된 설명">
            <a:extLst>
              <a:ext uri="{FF2B5EF4-FFF2-40B4-BE49-F238E27FC236}">
                <a16:creationId xmlns:a16="http://schemas.microsoft.com/office/drawing/2014/main" id="{14D168CA-1CA0-F80A-1B01-2D5033C43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71" y="1454383"/>
            <a:ext cx="5222166" cy="4854161"/>
          </a:xfrm>
        </p:spPr>
      </p:pic>
    </p:spTree>
    <p:extLst>
      <p:ext uri="{BB962C8B-B14F-4D97-AF65-F5344CB8AC3E}">
        <p14:creationId xmlns:p14="http://schemas.microsoft.com/office/powerpoint/2010/main" val="53784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16D3F-AABD-30BD-4F45-DCE9327C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분석</a:t>
            </a:r>
            <a:r>
              <a:rPr lang="en-US" altLang="ko-KR" dirty="0"/>
              <a:t>: </a:t>
            </a:r>
            <a:r>
              <a:rPr lang="ko-KR" altLang="en-US" dirty="0"/>
              <a:t>해설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7024B-9A2C-B5AE-4473-8388BA791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5868F-45A2-3DFA-4E51-4948C970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6850"/>
            <a:ext cx="10155815" cy="3117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F7D3ED-BA60-DA13-7F86-E00E7683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20" y="2932744"/>
            <a:ext cx="4693480" cy="36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31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92CBA9E-1B73-DBB3-8B97-2B06A9B66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52" y="251364"/>
            <a:ext cx="8407495" cy="635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94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5E97F-4F2C-55B2-3833-41F12FF0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분석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068FE-CDA5-8334-87DC-60260028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데이터 분할</a:t>
            </a: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데이터를 빈도수를 파악할 데이터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2. </a:t>
            </a:r>
            <a:r>
              <a:rPr lang="ko-KR" altLang="en-US" dirty="0"/>
              <a:t>홍보 및 뉴스 데이터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3. </a:t>
            </a:r>
            <a:r>
              <a:rPr lang="ko-KR" altLang="en-US" dirty="0"/>
              <a:t>이용하지 않을 데이터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진행 방향</a:t>
            </a:r>
          </a:p>
          <a:p>
            <a:pPr marL="0" indent="0">
              <a:buNone/>
            </a:pPr>
            <a:r>
              <a:rPr lang="en-US" altLang="ko-KR" dirty="0"/>
              <a:t>  1. </a:t>
            </a:r>
            <a:r>
              <a:rPr lang="ko-KR" altLang="en-US" dirty="0" err="1"/>
              <a:t>글제목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태그</a:t>
            </a:r>
          </a:p>
          <a:p>
            <a:pPr marL="0" indent="0">
              <a:buNone/>
            </a:pPr>
            <a:r>
              <a:rPr lang="en-US" altLang="ko-KR" dirty="0"/>
              <a:t>  2. </a:t>
            </a:r>
            <a:r>
              <a:rPr lang="ko-KR" altLang="en-US" dirty="0"/>
              <a:t>본문</a:t>
            </a:r>
          </a:p>
          <a:p>
            <a:pPr marL="0" indent="0">
              <a:buNone/>
            </a:pPr>
            <a:r>
              <a:rPr lang="en-US" altLang="ko-KR" dirty="0"/>
              <a:t>  3. </a:t>
            </a:r>
            <a:r>
              <a:rPr lang="ko-KR" altLang="en-US" dirty="0"/>
              <a:t>계절 키워드 포함된 문장</a:t>
            </a:r>
          </a:p>
        </p:txBody>
      </p:sp>
    </p:spTree>
    <p:extLst>
      <p:ext uri="{BB962C8B-B14F-4D97-AF65-F5344CB8AC3E}">
        <p14:creationId xmlns:p14="http://schemas.microsoft.com/office/powerpoint/2010/main" val="2583496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5DD08-1F6B-E2B6-2ACB-24FA1B20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6" y="525753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조선</a:t>
            </a:r>
            <a:r>
              <a:rPr lang="en-US" altLang="ko-KR" sz="2800" dirty="0"/>
              <a:t>, </a:t>
            </a:r>
            <a:r>
              <a:rPr lang="ko-KR" altLang="en-US" sz="2800" dirty="0"/>
              <a:t>추사</a:t>
            </a:r>
            <a:r>
              <a:rPr lang="en-US" altLang="ko-KR" sz="2800" dirty="0"/>
              <a:t>, </a:t>
            </a:r>
            <a:r>
              <a:rPr lang="ko-KR" altLang="en-US" sz="2800" dirty="0"/>
              <a:t>명</a:t>
            </a:r>
            <a:r>
              <a:rPr lang="en-US" altLang="ko-KR" sz="2800" dirty="0"/>
              <a:t>, </a:t>
            </a:r>
            <a:r>
              <a:rPr lang="ko-KR" altLang="en-US" sz="2800" dirty="0"/>
              <a:t>왕 등 해설 프로그램이 역사에 관련되어 있음</a:t>
            </a:r>
            <a:br>
              <a:rPr lang="en-US" altLang="ko-KR" sz="2800" dirty="0"/>
            </a:br>
            <a:r>
              <a:rPr lang="ko-KR" altLang="en-US" sz="2800" dirty="0"/>
              <a:t>조선의 역사에 관심있는 소비자에게 홍보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189C3-B101-948A-FF5C-C8A80D04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32" y="3035524"/>
            <a:ext cx="8305800" cy="2222010"/>
          </a:xfrm>
          <a:prstGeom prst="rect">
            <a:avLst/>
          </a:prstGeom>
        </p:spPr>
      </p:pic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1AA9AA96-654F-F757-4FB7-5DC08CDD8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6561"/>
            <a:ext cx="7205133" cy="311467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42666C-66F3-B010-05D6-1D13D12C3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56561"/>
            <a:ext cx="66294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18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008BA-F223-B972-771A-DDA50773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분석</a:t>
            </a:r>
            <a:r>
              <a:rPr lang="en-US" altLang="ko-KR" dirty="0"/>
              <a:t>: </a:t>
            </a:r>
            <a:r>
              <a:rPr lang="ko-KR" altLang="en-US" dirty="0" err="1"/>
              <a:t>금사담</a:t>
            </a:r>
            <a:r>
              <a:rPr lang="en-US" altLang="ko-KR" dirty="0"/>
              <a:t>, </a:t>
            </a:r>
            <a:r>
              <a:rPr lang="ko-KR" altLang="en-US" dirty="0"/>
              <a:t>첨성대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A542F-AD16-E8AA-CD47-FF4EF5AD4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4746"/>
            <a:ext cx="10515600" cy="1188508"/>
          </a:xfrm>
        </p:spPr>
        <p:txBody>
          <a:bodyPr/>
          <a:lstStyle/>
          <a:p>
            <a:r>
              <a:rPr lang="ko-KR" altLang="en-US" dirty="0" err="1"/>
              <a:t>화양구곡은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가지의 명소로 이루어져 있음</a:t>
            </a:r>
            <a:endParaRPr lang="en-US" altLang="ko-KR" dirty="0"/>
          </a:p>
          <a:p>
            <a:r>
              <a:rPr lang="ko-KR" altLang="en-US" dirty="0"/>
              <a:t>금사담과 첨성대에 들어간 단어들을 추출하여 비교</a:t>
            </a:r>
          </a:p>
        </p:txBody>
      </p:sp>
    </p:spTree>
    <p:extLst>
      <p:ext uri="{BB962C8B-B14F-4D97-AF65-F5344CB8AC3E}">
        <p14:creationId xmlns:p14="http://schemas.microsoft.com/office/powerpoint/2010/main" val="1851247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E4A5A-6ACB-0228-71A5-9F0A160F9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분석</a:t>
            </a:r>
            <a:r>
              <a:rPr lang="en-US" altLang="ko-KR" dirty="0"/>
              <a:t>: </a:t>
            </a:r>
            <a:r>
              <a:rPr lang="ko-KR" altLang="en-US" dirty="0" err="1"/>
              <a:t>금사담</a:t>
            </a:r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3E0EB94-0C30-B36E-913E-8D48EB37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43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B79EE-FA93-C77E-1292-393C65ABA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2414"/>
            <a:ext cx="10515600" cy="802165"/>
          </a:xfrm>
        </p:spPr>
        <p:txBody>
          <a:bodyPr>
            <a:normAutofit/>
          </a:bodyPr>
          <a:lstStyle/>
          <a:p>
            <a:r>
              <a:rPr lang="ko-KR" altLang="en-US" dirty="0"/>
              <a:t>물놀이 경우 금사담에서 큰 글씨로 보임</a:t>
            </a:r>
            <a:endParaRPr lang="en-US" altLang="ko-K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F5CA98D-4916-0EAD-F412-D2687FAFA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49" y="204187"/>
            <a:ext cx="7176702" cy="54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45CB2-C18C-B1EB-052E-0672534F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분석</a:t>
            </a:r>
            <a:r>
              <a:rPr lang="en-US" altLang="ko-KR" dirty="0"/>
              <a:t>: </a:t>
            </a:r>
            <a:r>
              <a:rPr lang="ko-KR" altLang="en-US" dirty="0"/>
              <a:t>첨성대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8AC4045-AD02-AD14-8DA8-E73CF47B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43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527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49AE886-6E15-CA68-866D-928BEA798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86" y="0"/>
            <a:ext cx="7305028" cy="552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7951AEF-AE7A-76EE-B015-612A54231FB0}"/>
              </a:ext>
            </a:extLst>
          </p:cNvPr>
          <p:cNvSpPr txBox="1">
            <a:spLocks/>
          </p:cNvSpPr>
          <p:nvPr/>
        </p:nvSpPr>
        <p:spPr>
          <a:xfrm>
            <a:off x="838200" y="5722414"/>
            <a:ext cx="10515600" cy="8021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물놀이 경우 금사담에서 작은 글씨로 보임</a:t>
            </a:r>
            <a:endParaRPr lang="en-US" altLang="ko-KR" dirty="0"/>
          </a:p>
          <a:p>
            <a:r>
              <a:rPr lang="ko-KR" altLang="en-US" dirty="0"/>
              <a:t>금사담에서 물놀이가 많다는 점을 알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2715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066DF-C948-3B22-5FC8-85D14D6F3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90" y="2322775"/>
            <a:ext cx="11279819" cy="26220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글쓴이 </a:t>
            </a:r>
            <a:r>
              <a:rPr lang="en-US" altLang="ko-KR" dirty="0"/>
              <a:t>: 00</a:t>
            </a:r>
            <a:r>
              <a:rPr lang="ko-KR" altLang="en-US" dirty="0"/>
              <a:t>일보 </a:t>
            </a:r>
            <a:r>
              <a:rPr lang="en-US" altLang="ko-KR" dirty="0"/>
              <a:t>, </a:t>
            </a:r>
            <a:r>
              <a:rPr lang="ko-KR" altLang="en-US" dirty="0"/>
              <a:t>뉴스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내   용 </a:t>
            </a:r>
            <a:r>
              <a:rPr lang="en-US" altLang="ko-KR" dirty="0"/>
              <a:t>: </a:t>
            </a:r>
            <a:r>
              <a:rPr lang="ko-KR" altLang="en-US" dirty="0"/>
              <a:t>뉴스</a:t>
            </a:r>
            <a:r>
              <a:rPr lang="en-US" altLang="ko-KR" dirty="0"/>
              <a:t>, </a:t>
            </a:r>
            <a:r>
              <a:rPr lang="ko-KR" altLang="en-US" dirty="0"/>
              <a:t>부동산</a:t>
            </a:r>
            <a:r>
              <a:rPr lang="en-US" altLang="ko-KR" dirty="0"/>
              <a:t>, </a:t>
            </a:r>
            <a:r>
              <a:rPr lang="ko-KR" altLang="en-US" dirty="0"/>
              <a:t>카톡</a:t>
            </a:r>
            <a:r>
              <a:rPr lang="en-US" altLang="ko-KR" dirty="0"/>
              <a:t>, null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숫자만 기입된 경우에는 삭제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태   그 </a:t>
            </a:r>
            <a:r>
              <a:rPr lang="en-US" altLang="ko-KR" dirty="0"/>
              <a:t>: </a:t>
            </a:r>
            <a:r>
              <a:rPr lang="ko-KR" altLang="en-US" dirty="0"/>
              <a:t>뉴스</a:t>
            </a:r>
            <a:r>
              <a:rPr lang="en-US" altLang="ko-KR" dirty="0"/>
              <a:t>, </a:t>
            </a:r>
            <a:r>
              <a:rPr lang="ko-KR" altLang="en-US" dirty="0"/>
              <a:t>수리</a:t>
            </a:r>
            <a:r>
              <a:rPr lang="en-US" altLang="ko-KR" dirty="0"/>
              <a:t>, </a:t>
            </a:r>
            <a:r>
              <a:rPr lang="ko-KR" altLang="en-US" dirty="0"/>
              <a:t>부동산</a:t>
            </a:r>
            <a:r>
              <a:rPr lang="en-US" altLang="ko-KR" dirty="0"/>
              <a:t>, </a:t>
            </a:r>
            <a:r>
              <a:rPr lang="ko-KR" altLang="en-US" dirty="0"/>
              <a:t>매매 등 체크</a:t>
            </a: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46DA3A4-086F-51DC-374D-DEE7CDAB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제외처리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05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74B65-A24F-A7CA-5E3E-92BE2B7A8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문장마다 긍정</a:t>
            </a:r>
            <a:r>
              <a:rPr lang="en-US" altLang="ko-KR" dirty="0"/>
              <a:t>, </a:t>
            </a:r>
            <a:r>
              <a:rPr lang="ko-KR" altLang="en-US" dirty="0"/>
              <a:t>부정 단어의 빈도수를  파악 이후 긍정이 부정보다 많았을 때의 데이터 추출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추출한 긍정의 데이터를 이용하여 계절별의 단어인 </a:t>
            </a:r>
            <a:r>
              <a:rPr lang="en-US" altLang="ko-KR" dirty="0"/>
              <a:t>'</a:t>
            </a:r>
            <a:r>
              <a:rPr lang="ko-KR" altLang="en-US" dirty="0"/>
              <a:t>봄</a:t>
            </a:r>
            <a:r>
              <a:rPr lang="en-US" altLang="ko-KR" dirty="0"/>
              <a:t>', '</a:t>
            </a:r>
            <a:r>
              <a:rPr lang="ko-KR" altLang="en-US" dirty="0"/>
              <a:t>여름</a:t>
            </a:r>
            <a:r>
              <a:rPr lang="en-US" altLang="ko-KR" dirty="0"/>
              <a:t>', '</a:t>
            </a:r>
            <a:r>
              <a:rPr lang="ko-KR" altLang="en-US" dirty="0"/>
              <a:t>가을</a:t>
            </a:r>
            <a:r>
              <a:rPr lang="en-US" altLang="ko-KR" dirty="0"/>
              <a:t>', '</a:t>
            </a:r>
            <a:r>
              <a:rPr lang="ko-KR" altLang="en-US" dirty="0"/>
              <a:t>겨울</a:t>
            </a:r>
            <a:r>
              <a:rPr lang="en-US" altLang="ko-KR" dirty="0"/>
              <a:t>'</a:t>
            </a:r>
            <a:r>
              <a:rPr lang="ko-KR" altLang="en-US" dirty="0"/>
              <a:t>이라는 단어를 이용하여 데이터 추출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추출한 데이터를 이용하여 명사</a:t>
            </a:r>
            <a:r>
              <a:rPr lang="en-US" altLang="ko-KR" dirty="0"/>
              <a:t>, </a:t>
            </a:r>
            <a:r>
              <a:rPr lang="ko-KR" altLang="en-US" dirty="0"/>
              <a:t>동사를 나눠서 단어의 빈도수를 파악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화양구곡의</a:t>
            </a:r>
            <a:r>
              <a:rPr lang="ko-KR" altLang="en-US" dirty="0"/>
              <a:t> 명소의 단어인 </a:t>
            </a:r>
            <a:r>
              <a:rPr lang="en-US" altLang="ko-KR" dirty="0"/>
              <a:t>'</a:t>
            </a:r>
            <a:r>
              <a:rPr lang="ko-KR" altLang="en-US" dirty="0"/>
              <a:t>첨성대</a:t>
            </a:r>
            <a:r>
              <a:rPr lang="en-US" altLang="ko-KR" dirty="0"/>
              <a:t>’, '</a:t>
            </a:r>
            <a:r>
              <a:rPr lang="ko-KR" altLang="en-US" dirty="0" err="1"/>
              <a:t>금사담</a:t>
            </a:r>
            <a:r>
              <a:rPr lang="en-US" altLang="ko-KR" dirty="0"/>
              <a:t>'</a:t>
            </a:r>
            <a:r>
              <a:rPr lang="ko-KR" altLang="en-US" dirty="0"/>
              <a:t>등을 이용하여 데이터 추출하여 명소마다 단어의 빈도수를 파악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화양구곡의</a:t>
            </a:r>
            <a:r>
              <a:rPr lang="ko-KR" altLang="en-US" dirty="0"/>
              <a:t> 프로그램의 내용을 파악하기 위해 </a:t>
            </a:r>
            <a:r>
              <a:rPr lang="en-US" altLang="ko-KR" dirty="0"/>
              <a:t>'</a:t>
            </a:r>
            <a:r>
              <a:rPr lang="ko-KR" altLang="en-US" dirty="0"/>
              <a:t>해설</a:t>
            </a:r>
            <a:r>
              <a:rPr lang="en-US" altLang="ko-KR" dirty="0"/>
              <a:t>'</a:t>
            </a:r>
            <a:r>
              <a:rPr lang="ko-KR" altLang="en-US" dirty="0"/>
              <a:t>이라는 단어를 이용하여 데이터 추출</a:t>
            </a: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1E5C349-17FB-2B7F-E445-81E88FBE9C4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53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54408-F4EB-9F4D-48D8-62746A53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Text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A17A38-F0AD-F576-BDCC-883F2C0BAF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3123"/>
            <a:ext cx="10515600" cy="379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86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A28A4-B502-33D7-2E53-BE4F3421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AutoShape 4" descr="Untitled">
            <a:extLst>
              <a:ext uri="{FF2B5EF4-FFF2-40B4-BE49-F238E27FC236}">
                <a16:creationId xmlns:a16="http://schemas.microsoft.com/office/drawing/2014/main" id="{784F9FDD-4EE0-E326-25CE-6D09CC8B28C0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650EA-4F96-58C3-F301-5751AB573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" r="1145"/>
          <a:stretch/>
        </p:blipFill>
        <p:spPr>
          <a:xfrm>
            <a:off x="1487796" y="124690"/>
            <a:ext cx="9110931" cy="6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7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E353D-047D-6CE3-44BB-B4635200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33"/>
            <a:ext cx="10515600" cy="708555"/>
          </a:xfrm>
        </p:spPr>
        <p:txBody>
          <a:bodyPr/>
          <a:lstStyle/>
          <a:p>
            <a:r>
              <a:rPr lang="en-US" altLang="ko-KR" dirty="0"/>
              <a:t>text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F3E201-4E17-FB35-9132-C86F7E46C5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27088"/>
            <a:ext cx="5889918" cy="44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90C30B-6B81-48B8-6E8A-F1C824216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6" y="827088"/>
            <a:ext cx="6023174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589DDD0-12AB-9AB5-A6CB-ADACEC7DB6BA}"/>
              </a:ext>
            </a:extLst>
          </p:cNvPr>
          <p:cNvSpPr txBox="1">
            <a:spLocks/>
          </p:cNvSpPr>
          <p:nvPr/>
        </p:nvSpPr>
        <p:spPr>
          <a:xfrm>
            <a:off x="260444" y="5500422"/>
            <a:ext cx="11404599" cy="1200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펜션</a:t>
            </a:r>
            <a:r>
              <a:rPr lang="en-US" altLang="ko-KR" sz="2800" dirty="0"/>
              <a:t>, </a:t>
            </a:r>
            <a:r>
              <a:rPr lang="ko-KR" altLang="en-US" sz="2800" dirty="0"/>
              <a:t>계곡</a:t>
            </a:r>
            <a:r>
              <a:rPr lang="en-US" altLang="ko-KR" sz="2800" dirty="0"/>
              <a:t>, </a:t>
            </a:r>
            <a:r>
              <a:rPr lang="ko-KR" altLang="en-US" sz="2800" dirty="0"/>
              <a:t>좋다</a:t>
            </a:r>
            <a:r>
              <a:rPr lang="en-US" altLang="ko-KR" sz="2800" dirty="0"/>
              <a:t>, </a:t>
            </a:r>
            <a:r>
              <a:rPr lang="ko-KR" altLang="en-US" sz="2800" dirty="0"/>
              <a:t>여행</a:t>
            </a:r>
            <a:r>
              <a:rPr lang="en-US" altLang="ko-KR" sz="2800" dirty="0"/>
              <a:t>, </a:t>
            </a:r>
            <a:r>
              <a:rPr lang="ko-KR" altLang="en-US" sz="2800" dirty="0"/>
              <a:t>먹다</a:t>
            </a:r>
            <a:r>
              <a:rPr lang="en-US" altLang="ko-KR" sz="2800" dirty="0"/>
              <a:t>, </a:t>
            </a:r>
            <a:r>
              <a:rPr lang="ko-KR" altLang="en-US" sz="2800" dirty="0"/>
              <a:t>물놀이</a:t>
            </a:r>
            <a:r>
              <a:rPr lang="en-US" altLang="ko-KR" sz="2800" dirty="0"/>
              <a:t>, </a:t>
            </a:r>
            <a:r>
              <a:rPr lang="ko-KR" altLang="en-US" sz="2800" dirty="0"/>
              <a:t>가족 등의 빈도수가 높음</a:t>
            </a:r>
            <a:endParaRPr lang="en-US" altLang="ko-KR" sz="2800" dirty="0"/>
          </a:p>
          <a:p>
            <a:r>
              <a:rPr lang="ko-KR" altLang="en-US" sz="2800" dirty="0"/>
              <a:t>여름에 가족들이 가족여행으로써 놀 수 잇는 최적의 장소</a:t>
            </a:r>
          </a:p>
        </p:txBody>
      </p:sp>
    </p:spTree>
    <p:extLst>
      <p:ext uri="{BB962C8B-B14F-4D97-AF65-F5344CB8AC3E}">
        <p14:creationId xmlns:p14="http://schemas.microsoft.com/office/powerpoint/2010/main" val="211999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8031D-28BC-64FD-1A7A-9EAAB4B4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11135-9B14-0908-E0F7-4AACAEC6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3ECC98-56D1-FC22-FCD2-F2EE8B89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44" y="0"/>
            <a:ext cx="5969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36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436</Words>
  <Application>Microsoft Office PowerPoint</Application>
  <PresentationFormat>와이드스크린</PresentationFormat>
  <Paragraphs>72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6조</vt:lpstr>
      <vt:lpstr>목적</vt:lpstr>
      <vt:lpstr>분석</vt:lpstr>
      <vt:lpstr>제외처리</vt:lpstr>
      <vt:lpstr>PowerPoint 프레젠테이션</vt:lpstr>
      <vt:lpstr>1. Text</vt:lpstr>
      <vt:lpstr>PowerPoint 프레젠테이션</vt:lpstr>
      <vt:lpstr>text</vt:lpstr>
      <vt:lpstr>PowerPoint 프레젠테이션</vt:lpstr>
      <vt:lpstr>2. Title + Tag</vt:lpstr>
      <vt:lpstr>여행, 맛집, 추천, 펜션 등이 빈도수가 높음 사람들에 홍보 또는 소개하는 종류의 단어 빈도가 높음</vt:lpstr>
      <vt:lpstr>PowerPoint 프레젠테이션</vt:lpstr>
      <vt:lpstr>3. 계절별 분류</vt:lpstr>
      <vt:lpstr>봄</vt:lpstr>
      <vt:lpstr>PowerPoint 프레젠테이션</vt:lpstr>
      <vt:lpstr>여름</vt:lpstr>
      <vt:lpstr>PowerPoint 프레젠테이션</vt:lpstr>
      <vt:lpstr>가을</vt:lpstr>
      <vt:lpstr>PowerPoint 프레젠테이션</vt:lpstr>
      <vt:lpstr>PowerPoint 프레젠테이션</vt:lpstr>
      <vt:lpstr>PowerPoint 프레젠테이션</vt:lpstr>
      <vt:lpstr>겨울</vt:lpstr>
      <vt:lpstr>PowerPoint 프레젠테이션</vt:lpstr>
      <vt:lpstr>PowerPoint 프레젠테이션</vt:lpstr>
      <vt:lpstr>계절별 물놀이 비율</vt:lpstr>
      <vt:lpstr>계절별 캠핑장 단어 비율</vt:lpstr>
      <vt:lpstr>계절별 꽃 단어 비율</vt:lpstr>
      <vt:lpstr>키워드 분석: 해설</vt:lpstr>
      <vt:lpstr>PowerPoint 프레젠테이션</vt:lpstr>
      <vt:lpstr>조선, 추사, 명, 왕 등 해설 프로그램이 역사에 관련되어 있음 조선의 역사에 관심있는 소비자에게 홍보 가능</vt:lpstr>
      <vt:lpstr>키워드 분석: 금사담, 첨성대</vt:lpstr>
      <vt:lpstr>키워드 분석: 금사담</vt:lpstr>
      <vt:lpstr>PowerPoint 프레젠테이션</vt:lpstr>
      <vt:lpstr>키워드 분석: 첨성대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6조</dc:title>
  <dc:creator>최어진</dc:creator>
  <cp:lastModifiedBy>최어진</cp:lastModifiedBy>
  <cp:revision>3</cp:revision>
  <dcterms:created xsi:type="dcterms:W3CDTF">2022-09-23T06:16:39Z</dcterms:created>
  <dcterms:modified xsi:type="dcterms:W3CDTF">2022-09-23T07:16:37Z</dcterms:modified>
</cp:coreProperties>
</file>